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83B8009-A240-45DA-9682-3687CEDDF654}"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446205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83B8009-A240-45DA-9682-3687CEDDF654}"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3960249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83B8009-A240-45DA-9682-3687CEDDF654}"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4138733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83B8009-A240-45DA-9682-3687CEDDF654}"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928851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83B8009-A240-45DA-9682-3687CEDDF654}"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1572470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83B8009-A240-45DA-9682-3687CEDDF654}" type="datetimeFigureOut">
              <a:rPr lang="en-US" smtClean="0"/>
              <a:t>4/5/2021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1368730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83B8009-A240-45DA-9682-3687CEDDF654}" type="datetimeFigureOut">
              <a:rPr lang="en-US" smtClean="0"/>
              <a:t>4/5/2021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9603994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83B8009-A240-45DA-9682-3687CEDDF654}" type="datetimeFigureOut">
              <a:rPr lang="en-US" smtClean="0"/>
              <a:t>4/5/2021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3743858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3B8009-A240-45DA-9682-3687CEDDF654}" type="datetimeFigureOut">
              <a:rPr lang="en-US" smtClean="0"/>
              <a:t>4/5/2021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23585226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83B8009-A240-45DA-9682-3687CEDDF654}" type="datetimeFigureOut">
              <a:rPr lang="en-US" smtClean="0"/>
              <a:t>4/5/2021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3546001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83B8009-A240-45DA-9682-3687CEDDF654}" type="datetimeFigureOut">
              <a:rPr lang="en-US" smtClean="0"/>
              <a:t>4/5/2021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2E1E27-7D40-43FA-A6C0-DDB2F5464689}" type="slidenum">
              <a:rPr lang="en-US" smtClean="0"/>
              <a:t>‹#›</a:t>
            </a:fld>
            <a:endParaRPr lang="en-US"/>
          </a:p>
        </p:txBody>
      </p:sp>
    </p:spTree>
    <p:extLst>
      <p:ext uri="{BB962C8B-B14F-4D97-AF65-F5344CB8AC3E}">
        <p14:creationId xmlns:p14="http://schemas.microsoft.com/office/powerpoint/2010/main" val="2015005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3B8009-A240-45DA-9682-3687CEDDF654}" type="datetimeFigureOut">
              <a:rPr lang="en-US" smtClean="0"/>
              <a:t>4/5/2021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2E1E27-7D40-43FA-A6C0-DDB2F5464689}" type="slidenum">
              <a:rPr lang="en-US" smtClean="0"/>
              <a:t>‹#›</a:t>
            </a:fld>
            <a:endParaRPr lang="en-US"/>
          </a:p>
        </p:txBody>
      </p:sp>
    </p:spTree>
    <p:extLst>
      <p:ext uri="{BB962C8B-B14F-4D97-AF65-F5344CB8AC3E}">
        <p14:creationId xmlns:p14="http://schemas.microsoft.com/office/powerpoint/2010/main" val="2097581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34639" y="299258"/>
            <a:ext cx="6276109" cy="369332"/>
          </a:xfrm>
          <a:prstGeom prst="rect">
            <a:avLst/>
          </a:prstGeom>
          <a:noFill/>
        </p:spPr>
        <p:txBody>
          <a:bodyPr wrap="square" rtlCol="0">
            <a:spAutoFit/>
          </a:bodyPr>
          <a:lstStyle/>
          <a:p>
            <a:pPr algn="ctr"/>
            <a:r>
              <a:rPr lang="en-US" b="1" dirty="0" smtClean="0"/>
              <a:t>Daily Tasks(OJT)</a:t>
            </a:r>
            <a:endParaRPr lang="en-US" b="1" dirty="0"/>
          </a:p>
        </p:txBody>
      </p:sp>
      <p:sp>
        <p:nvSpPr>
          <p:cNvPr id="6" name="TextBox 5"/>
          <p:cNvSpPr txBox="1"/>
          <p:nvPr/>
        </p:nvSpPr>
        <p:spPr>
          <a:xfrm>
            <a:off x="5561215" y="964276"/>
            <a:ext cx="1695796" cy="369332"/>
          </a:xfrm>
          <a:prstGeom prst="rect">
            <a:avLst/>
          </a:prstGeom>
          <a:noFill/>
        </p:spPr>
        <p:txBody>
          <a:bodyPr wrap="square" rtlCol="0">
            <a:spAutoFit/>
          </a:bodyPr>
          <a:lstStyle/>
          <a:p>
            <a:r>
              <a:rPr lang="en-US" dirty="0" smtClean="0"/>
              <a:t>Day-1</a:t>
            </a:r>
            <a:endParaRPr lang="en-US" dirty="0"/>
          </a:p>
        </p:txBody>
      </p:sp>
      <p:sp>
        <p:nvSpPr>
          <p:cNvPr id="7" name="TextBox 6"/>
          <p:cNvSpPr txBox="1"/>
          <p:nvPr/>
        </p:nvSpPr>
        <p:spPr>
          <a:xfrm>
            <a:off x="831273" y="1903615"/>
            <a:ext cx="11006051" cy="1754326"/>
          </a:xfrm>
          <a:prstGeom prst="rect">
            <a:avLst/>
          </a:prstGeom>
          <a:noFill/>
        </p:spPr>
        <p:txBody>
          <a:bodyPr wrap="square" rtlCol="0">
            <a:spAutoFit/>
          </a:bodyPr>
          <a:lstStyle/>
          <a:p>
            <a:r>
              <a:rPr lang="en-US" dirty="0" smtClean="0"/>
              <a:t>The task on the Day-1 is to create a website using HTML, CSS. On this day I created a webpage which contains different concepts in HTML and CSS. The main thing in the webpage is navigation bar which contains different elements like Logo, Home, About, Login, Contact and Services. There is also an attractive background image with</a:t>
            </a:r>
          </a:p>
          <a:p>
            <a:r>
              <a:rPr lang="en-US" dirty="0" smtClean="0"/>
              <a:t>Some content about website. I created a basic webpage without any links to the navigation bar like About, Services etc.</a:t>
            </a:r>
          </a:p>
          <a:p>
            <a:endParaRPr lang="en-US" dirty="0"/>
          </a:p>
        </p:txBody>
      </p:sp>
    </p:spTree>
    <p:extLst>
      <p:ext uri="{BB962C8B-B14F-4D97-AF65-F5344CB8AC3E}">
        <p14:creationId xmlns:p14="http://schemas.microsoft.com/office/powerpoint/2010/main" val="1079711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5469" y="1302481"/>
            <a:ext cx="10058400" cy="5044949"/>
          </a:xfrm>
          <a:prstGeom prst="rect">
            <a:avLst/>
          </a:prstGeom>
        </p:spPr>
      </p:pic>
      <p:sp>
        <p:nvSpPr>
          <p:cNvPr id="5" name="TextBox 4"/>
          <p:cNvSpPr txBox="1"/>
          <p:nvPr/>
        </p:nvSpPr>
        <p:spPr>
          <a:xfrm>
            <a:off x="1155469" y="307571"/>
            <a:ext cx="10141527" cy="646331"/>
          </a:xfrm>
          <a:prstGeom prst="rect">
            <a:avLst/>
          </a:prstGeom>
          <a:noFill/>
        </p:spPr>
        <p:txBody>
          <a:bodyPr wrap="square" rtlCol="0">
            <a:spAutoFit/>
          </a:bodyPr>
          <a:lstStyle/>
          <a:p>
            <a:r>
              <a:rPr lang="en-US" dirty="0" smtClean="0"/>
              <a:t>When user fill the data appropriately and click on submit then an alert dialog appears i.e.., it shows registration is successful.</a:t>
            </a:r>
            <a:endParaRPr lang="en-US" dirty="0"/>
          </a:p>
        </p:txBody>
      </p:sp>
    </p:spTree>
    <p:extLst>
      <p:ext uri="{BB962C8B-B14F-4D97-AF65-F5344CB8AC3E}">
        <p14:creationId xmlns:p14="http://schemas.microsoft.com/office/powerpoint/2010/main" val="675257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461462" y="606830"/>
            <a:ext cx="1695796" cy="369332"/>
          </a:xfrm>
          <a:prstGeom prst="rect">
            <a:avLst/>
          </a:prstGeom>
          <a:noFill/>
        </p:spPr>
        <p:txBody>
          <a:bodyPr wrap="square" rtlCol="0">
            <a:spAutoFit/>
          </a:bodyPr>
          <a:lstStyle/>
          <a:p>
            <a:r>
              <a:rPr lang="en-US" dirty="0" smtClean="0"/>
              <a:t>Day-4</a:t>
            </a:r>
            <a:endParaRPr lang="en-US" dirty="0"/>
          </a:p>
        </p:txBody>
      </p:sp>
      <p:sp>
        <p:nvSpPr>
          <p:cNvPr id="5" name="TextBox 4"/>
          <p:cNvSpPr txBox="1"/>
          <p:nvPr/>
        </p:nvSpPr>
        <p:spPr>
          <a:xfrm>
            <a:off x="914400" y="1246909"/>
            <a:ext cx="10282844" cy="646331"/>
          </a:xfrm>
          <a:prstGeom prst="rect">
            <a:avLst/>
          </a:prstGeom>
          <a:noFill/>
        </p:spPr>
        <p:txBody>
          <a:bodyPr wrap="square" rtlCol="0">
            <a:spAutoFit/>
          </a:bodyPr>
          <a:lstStyle/>
          <a:p>
            <a:r>
              <a:rPr lang="en-US" dirty="0" smtClean="0"/>
              <a:t>The task in the Day-4 is to perform CRUD operations on the Registration page using ASP.net and the entered data is stored in a database(SQL Server).</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112050"/>
            <a:ext cx="10058400" cy="4346940"/>
          </a:xfrm>
          <a:prstGeom prst="rect">
            <a:avLst/>
          </a:prstGeom>
        </p:spPr>
      </p:pic>
    </p:spTree>
    <p:extLst>
      <p:ext uri="{BB962C8B-B14F-4D97-AF65-F5344CB8AC3E}">
        <p14:creationId xmlns:p14="http://schemas.microsoft.com/office/powerpoint/2010/main" val="471927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0778" y="1433252"/>
            <a:ext cx="10058400" cy="4966335"/>
          </a:xfrm>
          <a:prstGeom prst="rect">
            <a:avLst/>
          </a:prstGeom>
        </p:spPr>
      </p:pic>
      <p:sp>
        <p:nvSpPr>
          <p:cNvPr id="5" name="TextBox 4"/>
          <p:cNvSpPr txBox="1"/>
          <p:nvPr/>
        </p:nvSpPr>
        <p:spPr>
          <a:xfrm>
            <a:off x="1030778" y="357447"/>
            <a:ext cx="10232968" cy="369332"/>
          </a:xfrm>
          <a:prstGeom prst="rect">
            <a:avLst/>
          </a:prstGeom>
          <a:noFill/>
        </p:spPr>
        <p:txBody>
          <a:bodyPr wrap="square" rtlCol="0">
            <a:spAutoFit/>
          </a:bodyPr>
          <a:lstStyle/>
          <a:p>
            <a:r>
              <a:rPr lang="en-US" dirty="0" smtClean="0"/>
              <a:t>If user enter invalid email i.e., not in email format, then a message is shown as invalid email.</a:t>
            </a:r>
            <a:endParaRPr lang="en-US" dirty="0"/>
          </a:p>
        </p:txBody>
      </p:sp>
    </p:spTree>
    <p:extLst>
      <p:ext uri="{BB962C8B-B14F-4D97-AF65-F5344CB8AC3E}">
        <p14:creationId xmlns:p14="http://schemas.microsoft.com/office/powerpoint/2010/main" val="2553278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091" y="1335595"/>
            <a:ext cx="10058400" cy="4976593"/>
          </a:xfrm>
          <a:prstGeom prst="rect">
            <a:avLst/>
          </a:prstGeom>
        </p:spPr>
      </p:pic>
      <p:sp>
        <p:nvSpPr>
          <p:cNvPr id="5" name="TextBox 4"/>
          <p:cNvSpPr txBox="1"/>
          <p:nvPr/>
        </p:nvSpPr>
        <p:spPr>
          <a:xfrm>
            <a:off x="1039091" y="357447"/>
            <a:ext cx="9975273" cy="646331"/>
          </a:xfrm>
          <a:prstGeom prst="rect">
            <a:avLst/>
          </a:prstGeom>
          <a:noFill/>
        </p:spPr>
        <p:txBody>
          <a:bodyPr wrap="square" rtlCol="0">
            <a:spAutoFit/>
          </a:bodyPr>
          <a:lstStyle/>
          <a:p>
            <a:r>
              <a:rPr lang="en-US" dirty="0" smtClean="0"/>
              <a:t>If the user enters different password in re-type password textbox then a message appears and it is shown as passwords are not matched.</a:t>
            </a:r>
            <a:endParaRPr lang="en-US" dirty="0"/>
          </a:p>
        </p:txBody>
      </p:sp>
    </p:spTree>
    <p:extLst>
      <p:ext uri="{BB962C8B-B14F-4D97-AF65-F5344CB8AC3E}">
        <p14:creationId xmlns:p14="http://schemas.microsoft.com/office/powerpoint/2010/main" val="1481189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310591"/>
            <a:ext cx="10058400" cy="4976702"/>
          </a:xfrm>
          <a:prstGeom prst="rect">
            <a:avLst/>
          </a:prstGeom>
        </p:spPr>
      </p:pic>
      <p:sp>
        <p:nvSpPr>
          <p:cNvPr id="5" name="TextBox 4"/>
          <p:cNvSpPr txBox="1"/>
          <p:nvPr/>
        </p:nvSpPr>
        <p:spPr>
          <a:xfrm>
            <a:off x="1097280" y="382385"/>
            <a:ext cx="10141527" cy="646331"/>
          </a:xfrm>
          <a:prstGeom prst="rect">
            <a:avLst/>
          </a:prstGeom>
          <a:noFill/>
        </p:spPr>
        <p:txBody>
          <a:bodyPr wrap="square" rtlCol="0">
            <a:spAutoFit/>
          </a:bodyPr>
          <a:lstStyle/>
          <a:p>
            <a:r>
              <a:rPr lang="en-US" dirty="0" smtClean="0"/>
              <a:t>If user enters valid data then after clicking the insert button then a message is shown as data is inserted in the database. </a:t>
            </a:r>
            <a:endParaRPr lang="en-US" dirty="0"/>
          </a:p>
        </p:txBody>
      </p:sp>
    </p:spTree>
    <p:extLst>
      <p:ext uri="{BB962C8B-B14F-4D97-AF65-F5344CB8AC3E}">
        <p14:creationId xmlns:p14="http://schemas.microsoft.com/office/powerpoint/2010/main" val="28380995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3782" y="1404875"/>
            <a:ext cx="10058400" cy="4958292"/>
          </a:xfrm>
          <a:prstGeom prst="rect">
            <a:avLst/>
          </a:prstGeom>
        </p:spPr>
      </p:pic>
      <p:sp>
        <p:nvSpPr>
          <p:cNvPr id="5" name="TextBox 4"/>
          <p:cNvSpPr txBox="1"/>
          <p:nvPr/>
        </p:nvSpPr>
        <p:spPr>
          <a:xfrm>
            <a:off x="1163782" y="307570"/>
            <a:ext cx="10116589" cy="369332"/>
          </a:xfrm>
          <a:prstGeom prst="rect">
            <a:avLst/>
          </a:prstGeom>
          <a:noFill/>
        </p:spPr>
        <p:txBody>
          <a:bodyPr wrap="square" rtlCol="0">
            <a:spAutoFit/>
          </a:bodyPr>
          <a:lstStyle/>
          <a:p>
            <a:r>
              <a:rPr lang="en-US" dirty="0" smtClean="0"/>
              <a:t>The below picture shows that the data is updated in the database based on email id(primary key).</a:t>
            </a:r>
            <a:endParaRPr lang="en-US" dirty="0"/>
          </a:p>
        </p:txBody>
      </p:sp>
    </p:spTree>
    <p:extLst>
      <p:ext uri="{BB962C8B-B14F-4D97-AF65-F5344CB8AC3E}">
        <p14:creationId xmlns:p14="http://schemas.microsoft.com/office/powerpoint/2010/main" val="2298194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130531" y="241069"/>
            <a:ext cx="10058400" cy="646331"/>
          </a:xfrm>
          <a:prstGeom prst="rect">
            <a:avLst/>
          </a:prstGeom>
          <a:noFill/>
        </p:spPr>
        <p:txBody>
          <a:bodyPr wrap="square" rtlCol="0">
            <a:spAutoFit/>
          </a:bodyPr>
          <a:lstStyle/>
          <a:p>
            <a:r>
              <a:rPr lang="en-US" dirty="0" smtClean="0"/>
              <a:t>The delete operation is performed based upon email address(primary key). If the user does not enter correct email address as in the database it shows a message like enter correct email.</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0531" y="1435677"/>
            <a:ext cx="10058400" cy="4934902"/>
          </a:xfrm>
          <a:prstGeom prst="rect">
            <a:avLst/>
          </a:prstGeom>
        </p:spPr>
      </p:pic>
    </p:spTree>
    <p:extLst>
      <p:ext uri="{BB962C8B-B14F-4D97-AF65-F5344CB8AC3E}">
        <p14:creationId xmlns:p14="http://schemas.microsoft.com/office/powerpoint/2010/main" val="962714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08895" y="1221971"/>
            <a:ext cx="9559996" cy="4572607"/>
          </a:xfrm>
        </p:spPr>
      </p:pic>
      <p:sp>
        <p:nvSpPr>
          <p:cNvPr id="6" name="TextBox 5"/>
          <p:cNvSpPr txBox="1"/>
          <p:nvPr/>
        </p:nvSpPr>
        <p:spPr>
          <a:xfrm>
            <a:off x="1408895" y="357447"/>
            <a:ext cx="9559996" cy="369332"/>
          </a:xfrm>
          <a:prstGeom prst="rect">
            <a:avLst/>
          </a:prstGeom>
          <a:noFill/>
        </p:spPr>
        <p:txBody>
          <a:bodyPr wrap="square" rtlCol="0">
            <a:spAutoFit/>
          </a:bodyPr>
          <a:lstStyle/>
          <a:p>
            <a:r>
              <a:rPr lang="en-US" dirty="0" smtClean="0"/>
              <a:t>If user enters a valid email address as in the database then the respective record is deleted.</a:t>
            </a:r>
            <a:endParaRPr lang="en-US" dirty="0"/>
          </a:p>
        </p:txBody>
      </p:sp>
    </p:spTree>
    <p:extLst>
      <p:ext uri="{BB962C8B-B14F-4D97-AF65-F5344CB8AC3E}">
        <p14:creationId xmlns:p14="http://schemas.microsoft.com/office/powerpoint/2010/main" val="23952578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97527" y="340822"/>
            <a:ext cx="10066713" cy="369332"/>
          </a:xfrm>
          <a:prstGeom prst="rect">
            <a:avLst/>
          </a:prstGeom>
          <a:noFill/>
        </p:spPr>
        <p:txBody>
          <a:bodyPr wrap="square" rtlCol="0">
            <a:spAutoFit/>
          </a:bodyPr>
          <a:lstStyle/>
          <a:p>
            <a:r>
              <a:rPr lang="en-US" dirty="0" smtClean="0"/>
              <a:t>There is also a reset button which clears all the data in the textboxes.</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7527" y="1290435"/>
            <a:ext cx="10058400" cy="4913947"/>
          </a:xfrm>
          <a:prstGeom prst="rect">
            <a:avLst/>
          </a:prstGeom>
        </p:spPr>
      </p:pic>
    </p:spTree>
    <p:extLst>
      <p:ext uri="{BB962C8B-B14F-4D97-AF65-F5344CB8AC3E}">
        <p14:creationId xmlns:p14="http://schemas.microsoft.com/office/powerpoint/2010/main" val="37299586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8457" y="498763"/>
            <a:ext cx="1463040" cy="369332"/>
          </a:xfrm>
          <a:prstGeom prst="rect">
            <a:avLst/>
          </a:prstGeom>
          <a:noFill/>
        </p:spPr>
        <p:txBody>
          <a:bodyPr wrap="square" rtlCol="0">
            <a:spAutoFit/>
          </a:bodyPr>
          <a:lstStyle/>
          <a:p>
            <a:r>
              <a:rPr lang="en-US" dirty="0" smtClean="0"/>
              <a:t>Day-5</a:t>
            </a:r>
            <a:endParaRPr lang="en-US" dirty="0"/>
          </a:p>
        </p:txBody>
      </p:sp>
      <p:sp>
        <p:nvSpPr>
          <p:cNvPr id="5" name="TextBox 4"/>
          <p:cNvSpPr txBox="1"/>
          <p:nvPr/>
        </p:nvSpPr>
        <p:spPr>
          <a:xfrm>
            <a:off x="1051559" y="987428"/>
            <a:ext cx="10016837" cy="646331"/>
          </a:xfrm>
          <a:prstGeom prst="rect">
            <a:avLst/>
          </a:prstGeom>
          <a:noFill/>
        </p:spPr>
        <p:txBody>
          <a:bodyPr wrap="square" rtlCol="0">
            <a:spAutoFit/>
          </a:bodyPr>
          <a:lstStyle/>
          <a:p>
            <a:r>
              <a:rPr lang="en-US" dirty="0" smtClean="0"/>
              <a:t>The task in the Day-5 is to perform CRUD operations using Stored Procedures.</a:t>
            </a:r>
          </a:p>
          <a:p>
            <a:r>
              <a:rPr lang="en-US" dirty="0" smtClean="0"/>
              <a:t>The below code is used to create stored procedure in SQL Server.</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1559" y="1845426"/>
            <a:ext cx="10058400" cy="4621876"/>
          </a:xfrm>
          <a:prstGeom prst="rect">
            <a:avLst/>
          </a:prstGeom>
        </p:spPr>
      </p:pic>
    </p:spTree>
    <p:extLst>
      <p:ext uri="{BB962C8B-B14F-4D97-AF65-F5344CB8AC3E}">
        <p14:creationId xmlns:p14="http://schemas.microsoft.com/office/powerpoint/2010/main" val="873056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842" y="669298"/>
            <a:ext cx="10058400" cy="5115865"/>
          </a:xfrm>
          <a:prstGeom prst="rect">
            <a:avLst/>
          </a:prstGeom>
        </p:spPr>
      </p:pic>
    </p:spTree>
    <p:extLst>
      <p:ext uri="{BB962C8B-B14F-4D97-AF65-F5344CB8AC3E}">
        <p14:creationId xmlns:p14="http://schemas.microsoft.com/office/powerpoint/2010/main" val="967650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0655" y="914400"/>
            <a:ext cx="10058400" cy="5657850"/>
          </a:xfrm>
          <a:prstGeom prst="rect">
            <a:avLst/>
          </a:prstGeom>
        </p:spPr>
      </p:pic>
      <p:sp>
        <p:nvSpPr>
          <p:cNvPr id="5" name="TextBox 4"/>
          <p:cNvSpPr txBox="1"/>
          <p:nvPr/>
        </p:nvSpPr>
        <p:spPr>
          <a:xfrm>
            <a:off x="1080655" y="299258"/>
            <a:ext cx="2485505" cy="369332"/>
          </a:xfrm>
          <a:prstGeom prst="rect">
            <a:avLst/>
          </a:prstGeom>
          <a:noFill/>
        </p:spPr>
        <p:txBody>
          <a:bodyPr wrap="square" rtlCol="0">
            <a:spAutoFit/>
          </a:bodyPr>
          <a:lstStyle/>
          <a:p>
            <a:r>
              <a:rPr lang="en-US" dirty="0" smtClean="0"/>
              <a:t>Insert:</a:t>
            </a:r>
            <a:endParaRPr lang="en-US" dirty="0"/>
          </a:p>
        </p:txBody>
      </p:sp>
    </p:spTree>
    <p:extLst>
      <p:ext uri="{BB962C8B-B14F-4D97-AF65-F5344CB8AC3E}">
        <p14:creationId xmlns:p14="http://schemas.microsoft.com/office/powerpoint/2010/main" val="3206491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717" y="798022"/>
            <a:ext cx="10058400" cy="5657850"/>
          </a:xfrm>
          <a:prstGeom prst="rect">
            <a:avLst/>
          </a:prstGeom>
        </p:spPr>
      </p:pic>
      <p:sp>
        <p:nvSpPr>
          <p:cNvPr id="5" name="TextBox 4"/>
          <p:cNvSpPr txBox="1"/>
          <p:nvPr/>
        </p:nvSpPr>
        <p:spPr>
          <a:xfrm>
            <a:off x="1055717" y="315884"/>
            <a:ext cx="1978428" cy="374072"/>
          </a:xfrm>
          <a:prstGeom prst="rect">
            <a:avLst/>
          </a:prstGeom>
          <a:noFill/>
        </p:spPr>
        <p:txBody>
          <a:bodyPr wrap="square" rtlCol="0">
            <a:spAutoFit/>
          </a:bodyPr>
          <a:lstStyle/>
          <a:p>
            <a:r>
              <a:rPr lang="en-US" dirty="0" smtClean="0"/>
              <a:t>Update:</a:t>
            </a:r>
            <a:endParaRPr lang="en-US" dirty="0"/>
          </a:p>
        </p:txBody>
      </p:sp>
    </p:spTree>
    <p:extLst>
      <p:ext uri="{BB962C8B-B14F-4D97-AF65-F5344CB8AC3E}">
        <p14:creationId xmlns:p14="http://schemas.microsoft.com/office/powerpoint/2010/main" val="544000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05840" y="922467"/>
            <a:ext cx="10080235" cy="5670132"/>
          </a:xfrm>
        </p:spPr>
      </p:pic>
      <p:sp>
        <p:nvSpPr>
          <p:cNvPr id="5" name="TextBox 4"/>
          <p:cNvSpPr txBox="1"/>
          <p:nvPr/>
        </p:nvSpPr>
        <p:spPr>
          <a:xfrm>
            <a:off x="1005840" y="315883"/>
            <a:ext cx="3125585" cy="369332"/>
          </a:xfrm>
          <a:prstGeom prst="rect">
            <a:avLst/>
          </a:prstGeom>
          <a:noFill/>
        </p:spPr>
        <p:txBody>
          <a:bodyPr wrap="square" rtlCol="0">
            <a:spAutoFit/>
          </a:bodyPr>
          <a:lstStyle/>
          <a:p>
            <a:r>
              <a:rPr lang="en-US" dirty="0" smtClean="0"/>
              <a:t>Delete:</a:t>
            </a:r>
            <a:endParaRPr lang="en-US" dirty="0"/>
          </a:p>
        </p:txBody>
      </p:sp>
    </p:spTree>
    <p:extLst>
      <p:ext uri="{BB962C8B-B14F-4D97-AF65-F5344CB8AC3E}">
        <p14:creationId xmlns:p14="http://schemas.microsoft.com/office/powerpoint/2010/main" val="72445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769033" y="714895"/>
            <a:ext cx="2152996" cy="369332"/>
          </a:xfrm>
          <a:prstGeom prst="rect">
            <a:avLst/>
          </a:prstGeom>
          <a:noFill/>
        </p:spPr>
        <p:txBody>
          <a:bodyPr wrap="square" rtlCol="0">
            <a:spAutoFit/>
          </a:bodyPr>
          <a:lstStyle/>
          <a:p>
            <a:r>
              <a:rPr lang="en-US" dirty="0" smtClean="0"/>
              <a:t>Day-2</a:t>
            </a:r>
            <a:endParaRPr lang="en-US" dirty="0"/>
          </a:p>
        </p:txBody>
      </p:sp>
      <p:sp>
        <p:nvSpPr>
          <p:cNvPr id="5" name="TextBox 4"/>
          <p:cNvSpPr txBox="1"/>
          <p:nvPr/>
        </p:nvSpPr>
        <p:spPr>
          <a:xfrm>
            <a:off x="939338" y="1313411"/>
            <a:ext cx="10706793" cy="1200329"/>
          </a:xfrm>
          <a:prstGeom prst="rect">
            <a:avLst/>
          </a:prstGeom>
          <a:noFill/>
        </p:spPr>
        <p:txBody>
          <a:bodyPr wrap="square" rtlCol="0">
            <a:spAutoFit/>
          </a:bodyPr>
          <a:lstStyle/>
          <a:p>
            <a:r>
              <a:rPr lang="en-US" dirty="0" smtClean="0"/>
              <a:t>The Day-2 Task is to create the incomplete pages like adding links to the navigation bar elements like About, Services, Contact us  and Login etc. and also validation of login form.</a:t>
            </a:r>
          </a:p>
          <a:p>
            <a:r>
              <a:rPr lang="en-US" dirty="0" smtClean="0"/>
              <a:t>I created some links such that if someone clicks on that link it redirects to that part of the webpage like </a:t>
            </a:r>
            <a:r>
              <a:rPr lang="en-US" smtClean="0"/>
              <a:t>if user </a:t>
            </a:r>
            <a:r>
              <a:rPr lang="en-US" dirty="0" smtClean="0"/>
              <a:t>click on contact link it redirects to the contact us part in the webpage.</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593" y="3119351"/>
            <a:ext cx="10058400" cy="2074545"/>
          </a:xfrm>
          <a:prstGeom prst="rect">
            <a:avLst/>
          </a:prstGeom>
        </p:spPr>
      </p:pic>
      <p:sp>
        <p:nvSpPr>
          <p:cNvPr id="10" name="TextBox 9"/>
          <p:cNvSpPr txBox="1"/>
          <p:nvPr/>
        </p:nvSpPr>
        <p:spPr>
          <a:xfrm>
            <a:off x="1047404" y="5503025"/>
            <a:ext cx="10598727" cy="369332"/>
          </a:xfrm>
          <a:prstGeom prst="rect">
            <a:avLst/>
          </a:prstGeom>
          <a:noFill/>
        </p:spPr>
        <p:txBody>
          <a:bodyPr wrap="square" rtlCol="0">
            <a:spAutoFit/>
          </a:bodyPr>
          <a:lstStyle/>
          <a:p>
            <a:r>
              <a:rPr lang="en-US" dirty="0" smtClean="0"/>
              <a:t>The above starting with “We” is created in a different one. I created a typing style for that sentence.</a:t>
            </a:r>
            <a:endParaRPr lang="en-US" dirty="0"/>
          </a:p>
        </p:txBody>
      </p:sp>
    </p:spTree>
    <p:extLst>
      <p:ext uri="{BB962C8B-B14F-4D97-AF65-F5344CB8AC3E}">
        <p14:creationId xmlns:p14="http://schemas.microsoft.com/office/powerpoint/2010/main" val="1093840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7404" y="371822"/>
            <a:ext cx="10058400" cy="256174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404" y="3427730"/>
            <a:ext cx="10058400" cy="2566987"/>
          </a:xfrm>
          <a:prstGeom prst="rect">
            <a:avLst/>
          </a:prstGeom>
        </p:spPr>
      </p:pic>
    </p:spTree>
    <p:extLst>
      <p:ext uri="{BB962C8B-B14F-4D97-AF65-F5344CB8AC3E}">
        <p14:creationId xmlns:p14="http://schemas.microsoft.com/office/powerpoint/2010/main" val="116867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844" y="788433"/>
            <a:ext cx="10058400" cy="4850710"/>
          </a:xfrm>
          <a:prstGeom prst="rect">
            <a:avLst/>
          </a:prstGeom>
        </p:spPr>
      </p:pic>
    </p:spTree>
    <p:extLst>
      <p:ext uri="{BB962C8B-B14F-4D97-AF65-F5344CB8AC3E}">
        <p14:creationId xmlns:p14="http://schemas.microsoft.com/office/powerpoint/2010/main" val="1101934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029" y="1345178"/>
            <a:ext cx="10058400" cy="5205251"/>
          </a:xfrm>
          <a:prstGeom prst="rect">
            <a:avLst/>
          </a:prstGeom>
        </p:spPr>
      </p:pic>
      <p:sp>
        <p:nvSpPr>
          <p:cNvPr id="6" name="TextBox 5"/>
          <p:cNvSpPr txBox="1"/>
          <p:nvPr/>
        </p:nvSpPr>
        <p:spPr>
          <a:xfrm>
            <a:off x="1064029" y="374073"/>
            <a:ext cx="10058400" cy="646331"/>
          </a:xfrm>
          <a:prstGeom prst="rect">
            <a:avLst/>
          </a:prstGeom>
          <a:noFill/>
        </p:spPr>
        <p:txBody>
          <a:bodyPr wrap="square" rtlCol="0">
            <a:spAutoFit/>
          </a:bodyPr>
          <a:lstStyle/>
          <a:p>
            <a:r>
              <a:rPr lang="en-US" dirty="0" smtClean="0"/>
              <a:t>The below picture shows an error like Username/password is incorrect when the user do not fill any textbox and clicking button. The both textboxes will shake, it represents that it should not be empty.</a:t>
            </a:r>
            <a:endParaRPr lang="en-US" dirty="0"/>
          </a:p>
        </p:txBody>
      </p:sp>
    </p:spTree>
    <p:extLst>
      <p:ext uri="{BB962C8B-B14F-4D97-AF65-F5344CB8AC3E}">
        <p14:creationId xmlns:p14="http://schemas.microsoft.com/office/powerpoint/2010/main" val="39676026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11832" y="415636"/>
            <a:ext cx="2194560" cy="369332"/>
          </a:xfrm>
          <a:prstGeom prst="rect">
            <a:avLst/>
          </a:prstGeom>
          <a:noFill/>
        </p:spPr>
        <p:txBody>
          <a:bodyPr wrap="square" rtlCol="0">
            <a:spAutoFit/>
          </a:bodyPr>
          <a:lstStyle/>
          <a:p>
            <a:r>
              <a:rPr lang="en-US" dirty="0" smtClean="0"/>
              <a:t>Day-3</a:t>
            </a:r>
            <a:endParaRPr lang="en-US" dirty="0"/>
          </a:p>
        </p:txBody>
      </p:sp>
      <p:sp>
        <p:nvSpPr>
          <p:cNvPr id="5" name="TextBox 4"/>
          <p:cNvSpPr txBox="1"/>
          <p:nvPr/>
        </p:nvSpPr>
        <p:spPr>
          <a:xfrm>
            <a:off x="914400" y="1205345"/>
            <a:ext cx="10565476" cy="923330"/>
          </a:xfrm>
          <a:prstGeom prst="rect">
            <a:avLst/>
          </a:prstGeom>
          <a:noFill/>
        </p:spPr>
        <p:txBody>
          <a:bodyPr wrap="square" rtlCol="0">
            <a:spAutoFit/>
          </a:bodyPr>
          <a:lstStyle/>
          <a:p>
            <a:r>
              <a:rPr lang="en-US" dirty="0" smtClean="0"/>
              <a:t>The task in Day-3 is to create a Registration page and validate it using JavaScript and JQuery. I created different messages when user does not fill appropriate textbox field and also give alert dialog when the details are filled correct or not. </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128675"/>
            <a:ext cx="10307782" cy="4521618"/>
          </a:xfrm>
          <a:prstGeom prst="rect">
            <a:avLst/>
          </a:prstGeom>
        </p:spPr>
      </p:pic>
    </p:spTree>
    <p:extLst>
      <p:ext uri="{BB962C8B-B14F-4D97-AF65-F5344CB8AC3E}">
        <p14:creationId xmlns:p14="http://schemas.microsoft.com/office/powerpoint/2010/main" val="1201391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844" y="1673167"/>
            <a:ext cx="10058400" cy="4693920"/>
          </a:xfrm>
          <a:prstGeom prst="rect">
            <a:avLst/>
          </a:prstGeom>
        </p:spPr>
      </p:pic>
      <p:sp>
        <p:nvSpPr>
          <p:cNvPr id="5" name="TextBox 4"/>
          <p:cNvSpPr txBox="1"/>
          <p:nvPr/>
        </p:nvSpPr>
        <p:spPr>
          <a:xfrm>
            <a:off x="1138844" y="399011"/>
            <a:ext cx="10232967" cy="646331"/>
          </a:xfrm>
          <a:prstGeom prst="rect">
            <a:avLst/>
          </a:prstGeom>
          <a:noFill/>
        </p:spPr>
        <p:txBody>
          <a:bodyPr wrap="square" rtlCol="0">
            <a:spAutoFit/>
          </a:bodyPr>
          <a:lstStyle/>
          <a:p>
            <a:r>
              <a:rPr lang="en-US" dirty="0" smtClean="0"/>
              <a:t>The below picture represents some messages which are appeared when the user does not provide appropriate valid information.</a:t>
            </a:r>
            <a:endParaRPr lang="en-US" dirty="0"/>
          </a:p>
        </p:txBody>
      </p:sp>
    </p:spTree>
    <p:extLst>
      <p:ext uri="{BB962C8B-B14F-4D97-AF65-F5344CB8AC3E}">
        <p14:creationId xmlns:p14="http://schemas.microsoft.com/office/powerpoint/2010/main" val="1980392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658" y="1345427"/>
            <a:ext cx="9867717" cy="4931288"/>
          </a:xfrm>
        </p:spPr>
      </p:pic>
      <p:sp>
        <p:nvSpPr>
          <p:cNvPr id="5" name="TextBox 4"/>
          <p:cNvSpPr txBox="1"/>
          <p:nvPr/>
        </p:nvSpPr>
        <p:spPr>
          <a:xfrm>
            <a:off x="1213658" y="315884"/>
            <a:ext cx="9983586" cy="646331"/>
          </a:xfrm>
          <a:prstGeom prst="rect">
            <a:avLst/>
          </a:prstGeom>
          <a:noFill/>
        </p:spPr>
        <p:txBody>
          <a:bodyPr wrap="square" rtlCol="0">
            <a:spAutoFit/>
          </a:bodyPr>
          <a:lstStyle/>
          <a:p>
            <a:r>
              <a:rPr lang="en-US" dirty="0" smtClean="0"/>
              <a:t>When the user clicks the button without filling the appropriate information then an alert dialog appears to fill the data correctly.</a:t>
            </a:r>
            <a:endParaRPr lang="en-US" dirty="0"/>
          </a:p>
        </p:txBody>
      </p:sp>
    </p:spTree>
    <p:extLst>
      <p:ext uri="{BB962C8B-B14F-4D97-AF65-F5344CB8AC3E}">
        <p14:creationId xmlns:p14="http://schemas.microsoft.com/office/powerpoint/2010/main" val="23678788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550</Words>
  <Application>Microsoft Office PowerPoint</Application>
  <PresentationFormat>Widescreen</PresentationFormat>
  <Paragraphs>29</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Cognizant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Gudla, Rahul (Cognizant)</dc:creator>
  <cp:lastModifiedBy>Gudla, Rahul (Cognizant)</cp:lastModifiedBy>
  <cp:revision>47</cp:revision>
  <dcterms:created xsi:type="dcterms:W3CDTF">2021-04-05T08:43:22Z</dcterms:created>
  <dcterms:modified xsi:type="dcterms:W3CDTF">2021-04-05T10:48:40Z</dcterms:modified>
</cp:coreProperties>
</file>

<file path=docProps/thumbnail.jpeg>
</file>